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53R\Desktop\фликеры\Слайд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8143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53R\Desktop\фликеры\Слайд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0257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53R\Desktop\фликеры\Слайд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3907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53R\Desktop\фликеры\Слайд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8884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53R\Desktop\фликеры\Слайд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2373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53R\Desktop\фликеры\Слайд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6202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U53R</dc:creator>
  <cp:lastModifiedBy>U53R</cp:lastModifiedBy>
  <cp:revision>1</cp:revision>
  <dcterms:created xsi:type="dcterms:W3CDTF">2022-09-12T16:31:59Z</dcterms:created>
  <dcterms:modified xsi:type="dcterms:W3CDTF">2022-09-12T16:34:10Z</dcterms:modified>
</cp:coreProperties>
</file>